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2" r:id="rId9"/>
    <p:sldId id="263" r:id="rId10"/>
    <p:sldId id="264" r:id="rId11"/>
    <p:sldId id="265" r:id="rId12"/>
    <p:sldId id="268" r:id="rId13"/>
    <p:sldId id="269" r:id="rId14"/>
    <p:sldId id="270" r:id="rId15"/>
    <p:sldId id="271" r:id="rId16"/>
    <p:sldId id="272" r:id="rId17"/>
    <p:sldId id="266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196" autoAdjust="0"/>
  </p:normalViewPr>
  <p:slideViewPr>
    <p:cSldViewPr snapToGrid="0" snapToObjects="1">
      <p:cViewPr>
        <p:scale>
          <a:sx n="100" d="100"/>
          <a:sy n="100" d="100"/>
        </p:scale>
        <p:origin x="946" y="-5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968053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868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860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7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420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15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029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203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92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14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007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681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944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081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628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93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44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144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Agile Project Simulation – Task Management App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A Demo Project by </a:t>
            </a:r>
            <a:r>
              <a:rPr lang="en-IN" dirty="0"/>
              <a:t>Rashmi Swamy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Sprint 2 – Retrospective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✅ Achievements: Full task flow simulated</a:t>
            </a:r>
          </a:p>
          <a:p>
            <a:r>
              <a:t>⚡ Improvements: Need clickable prototype in future</a:t>
            </a:r>
          </a:p>
          <a:p>
            <a:r>
              <a:t>📚 Learnings: Agile iterative development helps refine designs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Prototype Screens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Show all 9 screens (1–2 per slide)</a:t>
            </a:r>
          </a:p>
          <a:p>
            <a:r>
              <a:t>Arrange flow: Login → Signup → Dashboard → Add Task → Edit Task → Task List → Analytics → Settings → Logout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0C71A84-EAD8-10D9-3626-D75681EC5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874" y="0"/>
            <a:ext cx="6956902" cy="391167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FB30779-1850-8CF7-0516-D7535E933C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866"/>
          <a:stretch>
            <a:fillRect/>
          </a:stretch>
        </p:blipFill>
        <p:spPr>
          <a:xfrm>
            <a:off x="1432874" y="3429000"/>
            <a:ext cx="6956902" cy="356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999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3AE7CF-BF43-FEBC-5EDE-D754828F37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6359"/>
          <a:stretch>
            <a:fillRect/>
          </a:stretch>
        </p:blipFill>
        <p:spPr>
          <a:xfrm>
            <a:off x="1401468" y="113121"/>
            <a:ext cx="7110936" cy="320511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F61437-6F6B-28E5-9AE5-82AE7AA18D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968"/>
          <a:stretch>
            <a:fillRect/>
          </a:stretch>
        </p:blipFill>
        <p:spPr>
          <a:xfrm>
            <a:off x="1599432" y="3397773"/>
            <a:ext cx="6541932" cy="346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2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FA4DEA-DFAD-3D74-08FB-568B49A49E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5992" y="0"/>
            <a:ext cx="6790424" cy="333216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C04E4A-C33D-0362-820C-E9634AFD7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991" y="3347694"/>
            <a:ext cx="6790423" cy="351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962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8F4D69-F0CF-E3B2-18F2-2977B90406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0077" y="0"/>
            <a:ext cx="6883474" cy="333216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3F13B5-2B4E-C7B7-D17F-600467E31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0077" y="3011274"/>
            <a:ext cx="6883474" cy="384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6951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D3D67D-5F0D-C609-170F-A2B232CBE5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6566" y="0"/>
            <a:ext cx="6969533" cy="3429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FE1559-8468-293B-A53F-27598F594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565" y="3429000"/>
            <a:ext cx="708789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663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Project demonstrates knowledge of:</a:t>
            </a:r>
          </a:p>
          <a:p>
            <a:pPr marL="0" indent="0">
              <a:buNone/>
            </a:pPr>
            <a:r>
              <a:rPr dirty="0"/>
              <a:t>  • Agile workflow (Sprints, Retrospectives)</a:t>
            </a:r>
          </a:p>
          <a:p>
            <a:pPr marL="0" indent="0">
              <a:buNone/>
            </a:pPr>
            <a:r>
              <a:rPr dirty="0"/>
              <a:t>  • Trello for project management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dirty="0"/>
              <a:t> • UI prototyping using AI tools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Objective: Showcase end-to-end Agile project flow</a:t>
            </a:r>
          </a:p>
          <a:p>
            <a:r>
              <a:t>Tools used: Trello, Google AI Studio, MS Word, MS PowerPoint</a:t>
            </a:r>
          </a:p>
          <a:p>
            <a:r>
              <a:t>Outcome: Designed a 2-sprint demo project with prototype screens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3791" y="2346489"/>
            <a:ext cx="7704667" cy="3332816"/>
          </a:xfrm>
        </p:spPr>
        <p:txBody>
          <a:bodyPr/>
          <a:lstStyle/>
          <a:p>
            <a:r>
              <a:rPr lang="en-IN" dirty="0"/>
              <a:t> </a:t>
            </a:r>
            <a:r>
              <a:rPr dirty="0"/>
              <a:t>Understand Agile methodology (Scrum framework)</a:t>
            </a:r>
          </a:p>
          <a:p>
            <a:r>
              <a:rPr lang="en-IN" dirty="0"/>
              <a:t> </a:t>
            </a:r>
            <a:r>
              <a:rPr dirty="0"/>
              <a:t>Manage tasks using Trello board (Backlog → Sprint → </a:t>
            </a:r>
            <a:r>
              <a:rPr lang="en-IN" dirty="0"/>
              <a:t>  </a:t>
            </a:r>
            <a:r>
              <a:rPr dirty="0"/>
              <a:t>Done)</a:t>
            </a:r>
          </a:p>
          <a:p>
            <a:r>
              <a:rPr lang="en-IN" dirty="0"/>
              <a:t> </a:t>
            </a:r>
            <a:r>
              <a:rPr dirty="0"/>
              <a:t>Conduct simulated Sprint Planning &amp; Retrospective</a:t>
            </a:r>
          </a:p>
          <a:p>
            <a:r>
              <a:rPr dirty="0"/>
              <a:t> Build demo prototype (9 screens of Task App)</a:t>
            </a:r>
          </a:p>
          <a:p>
            <a:r>
              <a:rPr lang="en-IN" dirty="0"/>
              <a:t> </a:t>
            </a:r>
            <a:r>
              <a:rPr dirty="0"/>
              <a:t>Present final outcomes professionally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Tools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Trello → Agile board for sprints</a:t>
            </a:r>
          </a:p>
          <a:p>
            <a:r>
              <a:rPr dirty="0"/>
              <a:t>Google AI Studio → Prototype screen design</a:t>
            </a:r>
          </a:p>
          <a:p>
            <a:r>
              <a:rPr dirty="0"/>
              <a:t>MS Word → Sprint reports &amp; notes</a:t>
            </a:r>
          </a:p>
          <a:p>
            <a:r>
              <a:rPr dirty="0"/>
              <a:t>MS PowerPoint Final project presentation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Agile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3791" y="1737360"/>
            <a:ext cx="7704667" cy="1455420"/>
          </a:xfrm>
        </p:spPr>
        <p:txBody>
          <a:bodyPr/>
          <a:lstStyle/>
          <a:p>
            <a:r>
              <a:rPr dirty="0"/>
              <a:t>Backlog → Sprint 1 → Sprint 2 → Done</a:t>
            </a:r>
          </a:p>
          <a:p>
            <a:r>
              <a:rPr dirty="0"/>
              <a:t>Each user story tracked through Agile lifecycle</a:t>
            </a:r>
            <a:endParaRPr lang="en-IN" dirty="0"/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95530D-B76F-5DA7-D1DF-72ABB3816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209" y="2763785"/>
            <a:ext cx="6256020" cy="363701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0B04FB-4586-508F-D48D-9EAA2AAAAB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684"/>
          <a:stretch>
            <a:fillRect/>
          </a:stretch>
        </p:blipFill>
        <p:spPr>
          <a:xfrm>
            <a:off x="1649693" y="93679"/>
            <a:ext cx="6796724" cy="31397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8F38F9-5D0A-F508-247E-932A0B6130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968"/>
          <a:stretch>
            <a:fillRect/>
          </a:stretch>
        </p:blipFill>
        <p:spPr>
          <a:xfrm>
            <a:off x="1649693" y="3322948"/>
            <a:ext cx="6796724" cy="344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844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Sprint 1 – Planning &amp;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3573" y="1859280"/>
            <a:ext cx="7704667" cy="3657600"/>
          </a:xfrm>
        </p:spPr>
        <p:txBody>
          <a:bodyPr/>
          <a:lstStyle/>
          <a:p>
            <a:r>
              <a:rPr dirty="0"/>
              <a:t>Focus: Login, Signup, Dashboard</a:t>
            </a:r>
          </a:p>
          <a:p>
            <a:r>
              <a:rPr dirty="0"/>
              <a:t>Tasks moved from Backlog → Sprint 1</a:t>
            </a:r>
          </a:p>
          <a:p>
            <a:r>
              <a:rPr dirty="0"/>
              <a:t>All tasks marked Done in Trello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Sprint 1 – Retrospective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✅ Achievements: Basic app flow ready (Login → Dashboard)</a:t>
            </a:r>
          </a:p>
          <a:p>
            <a:r>
              <a:t>⚡ Improvements: Better UI consistency</a:t>
            </a:r>
          </a:p>
          <a:p>
            <a:r>
              <a:t>📚 Learnings: Importance of prioritizing MVP features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Sprint 2 – Planning &amp;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4073" y="1389117"/>
            <a:ext cx="7704667" cy="4607823"/>
          </a:xfrm>
        </p:spPr>
        <p:txBody>
          <a:bodyPr>
            <a:normAutofit/>
          </a:bodyPr>
          <a:lstStyle/>
          <a:p>
            <a:r>
              <a:rPr dirty="0"/>
              <a:t>Focus: Add Task, Edit Task, Analytics Dashboard</a:t>
            </a:r>
          </a:p>
          <a:p>
            <a:r>
              <a:rPr dirty="0"/>
              <a:t>Sprint 2 tasks executed &amp; marked Done</a:t>
            </a:r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Custom 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280</TotalTime>
  <Words>305</Words>
  <Application>Microsoft Office PowerPoint</Application>
  <PresentationFormat>On-screen Show (4:3)</PresentationFormat>
  <Paragraphs>43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Times New Roman</vt:lpstr>
      <vt:lpstr>Parallax</vt:lpstr>
      <vt:lpstr>Agile Project Simulation – Task Management App</vt:lpstr>
      <vt:lpstr>Introduction</vt:lpstr>
      <vt:lpstr>Project Objectives</vt:lpstr>
      <vt:lpstr>Tools Used</vt:lpstr>
      <vt:lpstr>Agile Workflow</vt:lpstr>
      <vt:lpstr>PowerPoint Presentation</vt:lpstr>
      <vt:lpstr>Sprint 1 – Planning &amp; Execution</vt:lpstr>
      <vt:lpstr>Sprint 1 – Retrospective</vt:lpstr>
      <vt:lpstr>Sprint 2 – Planning &amp; Execution</vt:lpstr>
      <vt:lpstr>Sprint 2 – Retrospective</vt:lpstr>
      <vt:lpstr>Prototype Screens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Rashmi Swamy</dc:creator>
  <cp:keywords/>
  <dc:description>generated using python-pptx</dc:description>
  <cp:lastModifiedBy>Rashmi Swamy</cp:lastModifiedBy>
  <cp:revision>4</cp:revision>
  <cp:lastPrinted>2025-09-23T20:31:39Z</cp:lastPrinted>
  <dcterms:created xsi:type="dcterms:W3CDTF">2013-01-27T09:14:16Z</dcterms:created>
  <dcterms:modified xsi:type="dcterms:W3CDTF">2025-09-23T20:31:40Z</dcterms:modified>
  <cp:category/>
</cp:coreProperties>
</file>

<file path=docProps/thumbnail.jpeg>
</file>